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62" r:id="rId2"/>
    <p:sldId id="256" r:id="rId3"/>
    <p:sldId id="257" r:id="rId4"/>
    <p:sldId id="263" r:id="rId5"/>
    <p:sldId id="258" r:id="rId6"/>
    <p:sldId id="261" r:id="rId7"/>
    <p:sldId id="259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1759" y="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EDADB-C19B-4C2C-A8BC-2ED722D18628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A11E4-A022-4988-A764-032888231B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988840"/>
            <a:ext cx="74168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注意事项：</a:t>
            </a:r>
            <a:endParaRPr lang="en-US" altLang="zh-CN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、时间限制为</a:t>
            </a:r>
            <a:r>
              <a:rPr lang="en-US" altLang="zh-CN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5</a:t>
            </a: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分钟；</a:t>
            </a:r>
            <a:endParaRPr lang="en-US" altLang="zh-CN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、可自行编辑版式；</a:t>
            </a:r>
            <a:endParaRPr lang="en-US" altLang="zh-CN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、字体大小适中，重点突出。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86182" y="785794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基本信息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616" y="1785926"/>
            <a:ext cx="71287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楷体" pitchFamily="49" charset="-122"/>
                <a:ea typeface="楷体" pitchFamily="49" charset="-122"/>
              </a:rPr>
              <a:t>姓名：</a:t>
            </a:r>
            <a:endParaRPr lang="en-US" altLang="zh-CN" sz="220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楷体" pitchFamily="49" charset="-122"/>
                <a:ea typeface="楷体" pitchFamily="49" charset="-122"/>
              </a:rPr>
              <a:t>本科院校：</a:t>
            </a:r>
            <a:endParaRPr lang="en-US" altLang="zh-CN" sz="220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楷体" pitchFamily="49" charset="-122"/>
                <a:ea typeface="楷体" pitchFamily="49" charset="-122"/>
              </a:rPr>
              <a:t>本科专业：</a:t>
            </a:r>
            <a:endParaRPr lang="en-US" altLang="zh-CN" sz="220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楷体" pitchFamily="49" charset="-122"/>
                <a:ea typeface="楷体" pitchFamily="49" charset="-122"/>
              </a:rPr>
              <a:t>报考专业：</a:t>
            </a:r>
            <a:endParaRPr lang="en-US" altLang="zh-CN" sz="2200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楷体" pitchFamily="49" charset="-122"/>
                <a:ea typeface="楷体" pitchFamily="49" charset="-122"/>
              </a:rPr>
              <a:t>意向导师</a:t>
            </a:r>
            <a:r>
              <a:rPr lang="zh-CN" altLang="en-US" sz="2200" dirty="0">
                <a:latin typeface="楷体" pitchFamily="49" charset="-122"/>
                <a:ea typeface="楷体" pitchFamily="49" charset="-122"/>
                <a:sym typeface="Wingdings" pitchFamily="2" charset="2"/>
              </a:rPr>
              <a:t>：（若无确定的意向导师，此项可不填）</a:t>
            </a:r>
            <a:endParaRPr lang="en-US" altLang="zh-CN" sz="2200" dirty="0">
              <a:latin typeface="楷体" pitchFamily="49" charset="-122"/>
              <a:ea typeface="楷体" pitchFamily="49" charset="-122"/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楷体" pitchFamily="49" charset="-122"/>
                <a:ea typeface="楷体" pitchFamily="49" charset="-122"/>
                <a:sym typeface="Wingdings" pitchFamily="2" charset="2"/>
              </a:rPr>
              <a:t>联系电话以及紧急情况联系人电话：</a:t>
            </a:r>
            <a:endParaRPr lang="zh-CN" altLang="en-US" sz="2200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3240" y="785794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主要科研经历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3808" y="692696"/>
            <a:ext cx="3733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本科毕业设计简介</a:t>
            </a:r>
          </a:p>
        </p:txBody>
      </p:sp>
    </p:spTree>
    <p:extLst>
      <p:ext uri="{BB962C8B-B14F-4D97-AF65-F5344CB8AC3E}">
        <p14:creationId xmlns:p14="http://schemas.microsoft.com/office/powerpoint/2010/main" val="1157453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3573016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学术成果及其他获奖情况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548680"/>
            <a:ext cx="83707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英语与计算机等级以及相关证明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/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（附上相应等级证书图片）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764704"/>
            <a:ext cx="678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硕士阶段的科研计划或其他个人规划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9572" y="1700808"/>
            <a:ext cx="7704856" cy="3652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若入学时未获得奖学金，是否愿意继续攻读硕士研究生 ：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是（）      否（）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是否有攻读博士研究生的意愿：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 是（）      否（）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   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131</Words>
  <Application>Microsoft Office PowerPoint</Application>
  <PresentationFormat>全屏显示(4:3)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楷体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luohan</dc:creator>
  <cp:lastModifiedBy>彭 听听</cp:lastModifiedBy>
  <cp:revision>14</cp:revision>
  <dcterms:created xsi:type="dcterms:W3CDTF">2016-03-08T09:28:45Z</dcterms:created>
  <dcterms:modified xsi:type="dcterms:W3CDTF">2021-03-18T05:34:19Z</dcterms:modified>
</cp:coreProperties>
</file>